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3"/>
  </p:notesMasterIdLst>
  <p:sldIdLst>
    <p:sldId id="256" r:id="rId2"/>
  </p:sldIdLst>
  <p:sldSz cx="6858000" cy="9906000" type="A4"/>
  <p:notesSz cx="7099300" cy="10234613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http://customooxmlschemas.google.com/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6" roundtripDataSignature="AMtx7miuerWi/CcNPnfxGPPtybRByUcDW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5" d="100"/>
          <a:sy n="75" d="100"/>
        </p:scale>
        <p:origin x="317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notesMaster" Target="notesMasters/notesMaster1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customschemas.google.com/relationships/presentationmetadata" Target="metadata"/><Relationship Id="rId10" Type="http://schemas.openxmlformats.org/officeDocument/2006/relationships/tableStyles" Target="tableStyles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1" y="0"/>
            <a:ext cx="3076363" cy="5135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9059" tIns="49516" rIns="99059" bIns="49516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3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4021295" y="0"/>
            <a:ext cx="3076363" cy="5135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9059" tIns="49516" rIns="99059" bIns="49516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3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2354263" y="1279525"/>
            <a:ext cx="2390775" cy="34544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709930" y="4925408"/>
            <a:ext cx="5679440" cy="40298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9059" tIns="49516" rIns="99059" bIns="49516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1" y="9721108"/>
            <a:ext cx="3076363" cy="5135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9059" tIns="49516" rIns="99059" bIns="49516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3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4021295" y="9721108"/>
            <a:ext cx="3076363" cy="5135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9059" tIns="49516" rIns="99059" bIns="49516" anchor="b" anchorCtr="0">
            <a:noAutofit/>
          </a:bodyPr>
          <a:lstStyle/>
          <a:p>
            <a:pPr algn="r"/>
            <a:fld id="{00000000-1234-1234-1234-123412341234}" type="slidenum">
              <a:rPr lang="en-US" sz="1300" smtClean="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pPr algn="r"/>
              <a:t>‹#›</a:t>
            </a:fld>
            <a:endParaRPr lang="en-US" sz="130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2354263" y="1279525"/>
            <a:ext cx="2390775" cy="34544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86" name="Google Shape;86;p1:notes"/>
          <p:cNvSpPr txBox="1">
            <a:spLocks noGrp="1"/>
          </p:cNvSpPr>
          <p:nvPr>
            <p:ph type="body" idx="1"/>
          </p:nvPr>
        </p:nvSpPr>
        <p:spPr>
          <a:xfrm>
            <a:off x="709930" y="4925408"/>
            <a:ext cx="5679440" cy="40298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9059" tIns="49516" rIns="99059" bIns="49516" anchor="t" anchorCtr="0">
            <a:noAutofit/>
          </a:bodyPr>
          <a:lstStyle/>
          <a:p>
            <a:pPr marL="0" indent="0"/>
            <a:endParaRPr/>
          </a:p>
        </p:txBody>
      </p:sp>
      <p:sp>
        <p:nvSpPr>
          <p:cNvPr id="87" name="Google Shape;87;p1:notes"/>
          <p:cNvSpPr txBox="1">
            <a:spLocks noGrp="1"/>
          </p:cNvSpPr>
          <p:nvPr>
            <p:ph type="sldNum" idx="12"/>
          </p:nvPr>
        </p:nvSpPr>
        <p:spPr>
          <a:xfrm>
            <a:off x="4021295" y="9721108"/>
            <a:ext cx="3076363" cy="5135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9059" tIns="49516" rIns="99059" bIns="49516" anchor="b" anchorCtr="0">
            <a:noAutofit/>
          </a:bodyPr>
          <a:lstStyle/>
          <a:p>
            <a:pPr algn="r"/>
            <a:fld id="{00000000-1234-1234-1234-123412341234}" type="slidenum">
              <a:rPr lang="en-US"/>
              <a:pPr algn="r"/>
              <a:t>1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제목 슬라이드" type="title">
  <p:cSld name="TITL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3"/>
          <p:cNvSpPr txBox="1"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Arial"/>
              <a:buNone/>
              <a:defRPr sz="45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3"/>
          <p:cNvSpPr txBox="1"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1pPr>
            <a:lvl2pPr lvl="1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/>
            </a:lvl2pPr>
            <a:lvl3pPr lvl="2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None/>
              <a:defRPr sz="1350"/>
            </a:lvl3pPr>
            <a:lvl4pPr lvl="3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4pPr>
            <a:lvl5pPr lvl="4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5pPr>
            <a:lvl6pPr lvl="5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6pPr>
            <a:lvl7pPr lvl="6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7pPr>
            <a:lvl8pPr lvl="7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8pPr>
            <a:lvl9pPr lvl="8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9pPr>
          </a:lstStyle>
          <a:p>
            <a:endParaRPr/>
          </a:p>
        </p:txBody>
      </p:sp>
      <p:sp>
        <p:nvSpPr>
          <p:cNvPr id="18" name="Google Shape;18;p3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3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3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제목 및 내용" type="obj">
  <p:cSld name="OBJECT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4"/>
          <p:cNvSpPr txBox="1"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4"/>
          <p:cNvSpPr txBox="1"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" name="Google Shape;24;p4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4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4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구역 머리글" type="secHead">
  <p:cSld name="SECTION_HEADER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5"/>
          <p:cNvSpPr txBox="1"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Arial"/>
              <a:buNone/>
              <a:defRPr sz="45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5"/>
          <p:cNvSpPr txBox="1"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500"/>
              <a:buNone/>
              <a:defRPr sz="15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350"/>
              <a:buNone/>
              <a:defRPr sz="135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0" name="Google Shape;30;p5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5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5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콘텐츠 2개" type="twoObj">
  <p:cSld name="TWO_OBJECTS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6"/>
          <p:cNvSpPr txBox="1"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6"/>
          <p:cNvSpPr txBox="1">
            <a:spLocks noGrp="1"/>
          </p:cNvSpPr>
          <p:nvPr>
            <p:ph type="body" idx="1"/>
          </p:nvPr>
        </p:nvSpPr>
        <p:spPr>
          <a:xfrm>
            <a:off x="471488" y="2637014"/>
            <a:ext cx="2914650" cy="62852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6" name="Google Shape;36;p6"/>
          <p:cNvSpPr txBox="1">
            <a:spLocks noGrp="1"/>
          </p:cNvSpPr>
          <p:nvPr>
            <p:ph type="body" idx="2"/>
          </p:nvPr>
        </p:nvSpPr>
        <p:spPr>
          <a:xfrm>
            <a:off x="3471863" y="2637014"/>
            <a:ext cx="2914650" cy="62852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7" name="Google Shape;37;p6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6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6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비교" type="twoTxTwoObj">
  <p:cSld name="TWO_OBJECTS_WITH_TEXT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7"/>
          <p:cNvSpPr txBox="1"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7"/>
          <p:cNvSpPr txBox="1"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None/>
              <a:defRPr sz="1350" b="1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43" name="Google Shape;43;p7"/>
          <p:cNvSpPr txBox="1">
            <a:spLocks noGrp="1"/>
          </p:cNvSpPr>
          <p:nvPr>
            <p:ph type="body" idx="2"/>
          </p:nvPr>
        </p:nvSpPr>
        <p:spPr>
          <a:xfrm>
            <a:off x="472381" y="3618442"/>
            <a:ext cx="2901255" cy="5322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4" name="Google Shape;44;p7"/>
          <p:cNvSpPr txBox="1">
            <a:spLocks noGrp="1"/>
          </p:cNvSpPr>
          <p:nvPr>
            <p:ph type="body" idx="3"/>
          </p:nvPr>
        </p:nvSpPr>
        <p:spPr>
          <a:xfrm>
            <a:off x="3471863" y="2428347"/>
            <a:ext cx="2915543" cy="11900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None/>
              <a:defRPr sz="1350" b="1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45" name="Google Shape;45;p7"/>
          <p:cNvSpPr txBox="1">
            <a:spLocks noGrp="1"/>
          </p:cNvSpPr>
          <p:nvPr>
            <p:ph type="body" idx="4"/>
          </p:nvPr>
        </p:nvSpPr>
        <p:spPr>
          <a:xfrm>
            <a:off x="3471863" y="3618442"/>
            <a:ext cx="2915543" cy="5322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6" name="Google Shape;46;p7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7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7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제목만" type="titleOnly">
  <p:cSld name="TITLE_ONLY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8"/>
          <p:cNvSpPr txBox="1"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8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8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8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빈 화면" type="blank">
  <p:cSld name="BLANK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9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9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9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캡션 있는 콘텐츠" type="objTx">
  <p:cSld name="OBJECT_WITH_CAPTION_TEXT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0"/>
          <p:cNvSpPr txBox="1"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0"/>
          <p:cNvSpPr txBox="1">
            <a:spLocks noGrp="1"/>
          </p:cNvSpPr>
          <p:nvPr>
            <p:ph type="body" idx="1"/>
          </p:nvPr>
        </p:nvSpPr>
        <p:spPr>
          <a:xfrm>
            <a:off x="2915543" y="1426283"/>
            <a:ext cx="3471863" cy="70396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619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2100"/>
              <a:buChar char="•"/>
              <a:defRPr sz="2100"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238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4pPr>
            <a:lvl5pPr marL="2286000" lvl="4" indent="-3238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5pPr>
            <a:lvl6pPr marL="2743200" lvl="5" indent="-3238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6pPr>
            <a:lvl7pPr marL="3200400" lvl="6" indent="-3238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7pPr>
            <a:lvl8pPr marL="3657600" lvl="7" indent="-3238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8pPr>
            <a:lvl9pPr marL="4114800" lvl="8" indent="-3238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9pPr>
          </a:lstStyle>
          <a:p>
            <a:endParaRPr/>
          </a:p>
        </p:txBody>
      </p:sp>
      <p:sp>
        <p:nvSpPr>
          <p:cNvPr id="61" name="Google Shape;61;p10"/>
          <p:cNvSpPr txBox="1">
            <a:spLocks noGrp="1"/>
          </p:cNvSpPr>
          <p:nvPr>
            <p:ph type="body" idx="2"/>
          </p:nvPr>
        </p:nvSpPr>
        <p:spPr>
          <a:xfrm>
            <a:off x="472381" y="2971800"/>
            <a:ext cx="2211884" cy="55056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050"/>
              <a:buNone/>
              <a:defRPr sz="1050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9pPr>
          </a:lstStyle>
          <a:p>
            <a:endParaRPr/>
          </a:p>
        </p:txBody>
      </p:sp>
      <p:sp>
        <p:nvSpPr>
          <p:cNvPr id="62" name="Google Shape;62;p10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0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10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캡션 있는 그림" type="picTx">
  <p:cSld name="PICTURE_WITH_CAPTION_TEXT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1"/>
          <p:cNvSpPr txBox="1"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1"/>
          <p:cNvSpPr>
            <a:spLocks noGrp="1"/>
          </p:cNvSpPr>
          <p:nvPr>
            <p:ph type="pic" idx="2"/>
          </p:nvPr>
        </p:nvSpPr>
        <p:spPr>
          <a:xfrm>
            <a:off x="2915543" y="1426283"/>
            <a:ext cx="3471863" cy="70396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None/>
              <a:defRPr sz="21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68" name="Google Shape;68;p11"/>
          <p:cNvSpPr txBox="1">
            <a:spLocks noGrp="1"/>
          </p:cNvSpPr>
          <p:nvPr>
            <p:ph type="body" idx="1"/>
          </p:nvPr>
        </p:nvSpPr>
        <p:spPr>
          <a:xfrm>
            <a:off x="472381" y="2971800"/>
            <a:ext cx="2211884" cy="55056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050"/>
              <a:buNone/>
              <a:defRPr sz="1050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9pPr>
          </a:lstStyle>
          <a:p>
            <a:endParaRPr/>
          </a:p>
        </p:txBody>
      </p:sp>
      <p:sp>
        <p:nvSpPr>
          <p:cNvPr id="69" name="Google Shape;69;p11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1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11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제목 및 세로 텍스트" type="vertTx">
  <p:cSld name="VERTICAL_TEXT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2"/>
          <p:cNvSpPr txBox="1"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12"/>
          <p:cNvSpPr txBox="1">
            <a:spLocks noGrp="1"/>
          </p:cNvSpPr>
          <p:nvPr>
            <p:ph type="body" idx="1"/>
          </p:nvPr>
        </p:nvSpPr>
        <p:spPr>
          <a:xfrm rot="5400000">
            <a:off x="286367" y="2822135"/>
            <a:ext cx="6285266" cy="5915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5" name="Google Shape;75;p12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2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12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세로 제목 및 텍스트" type="vertTitleAndTx">
  <p:cSld name="VERTICAL_TITLE_AND_VERTICAL_TEXT"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3"/>
          <p:cNvSpPr txBox="1">
            <a:spLocks noGrp="1"/>
          </p:cNvSpPr>
          <p:nvPr>
            <p:ph type="title"/>
          </p:nvPr>
        </p:nvSpPr>
        <p:spPr>
          <a:xfrm rot="5400000">
            <a:off x="1449696" y="3985464"/>
            <a:ext cx="8394877" cy="14787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13"/>
          <p:cNvSpPr txBox="1">
            <a:spLocks noGrp="1"/>
          </p:cNvSpPr>
          <p:nvPr>
            <p:ph type="body" idx="1"/>
          </p:nvPr>
        </p:nvSpPr>
        <p:spPr>
          <a:xfrm rot="5400000">
            <a:off x="-1550679" y="2549570"/>
            <a:ext cx="8394877" cy="43505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1" name="Google Shape;81;p13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2" name="Google Shape;82;p13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13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Arial"/>
              <a:buNone/>
              <a:defRPr sz="33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9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3" name="Google Shape;13;p2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9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4" name="Google Shape;14;p2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hyperlink" Target="mailto:ra@apctp.org" TargetMode="External"/><Relationship Id="rId5" Type="http://schemas.openxmlformats.org/officeDocument/2006/relationships/hyperlink" Target="mailto:ryo.hanai@apctp.org" TargetMode="External"/><Relationship Id="rId4" Type="http://schemas.openxmlformats.org/officeDocument/2006/relationships/hyperlink" Target="https://us06web.zoom.us/meeting/register/tZEuduqgqT8qE9GB1DcvvO-fa44ySCxxJogC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1"/>
          <p:cNvSpPr/>
          <p:nvPr/>
        </p:nvSpPr>
        <p:spPr>
          <a:xfrm rot="5400000">
            <a:off x="495619" y="-495622"/>
            <a:ext cx="2566472" cy="3557711"/>
          </a:xfrm>
          <a:prstGeom prst="rtTriangle">
            <a:avLst/>
          </a:prstGeom>
          <a:solidFill>
            <a:srgbClr val="73B5E5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246" b="0" i="0" u="none" strike="noStrike" cap="none">
              <a:solidFill>
                <a:schemeClr val="lt1"/>
              </a:solidFill>
              <a:latin typeface="Gotham Rounded Book" pitchFamily="50" charset="0"/>
              <a:sym typeface="Arial"/>
            </a:endParaRPr>
          </a:p>
        </p:txBody>
      </p:sp>
      <p:sp>
        <p:nvSpPr>
          <p:cNvPr id="91" name="Google Shape;91;p1"/>
          <p:cNvSpPr txBox="1"/>
          <p:nvPr/>
        </p:nvSpPr>
        <p:spPr>
          <a:xfrm>
            <a:off x="480149" y="2160228"/>
            <a:ext cx="5967456" cy="18373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en-US" altLang="ko-KR" sz="2800" b="1" dirty="0">
                <a:solidFill>
                  <a:schemeClr val="dk1"/>
                </a:solidFill>
                <a:latin typeface="Gotham" panose="02000504050000020004" pitchFamily="2" charset="0"/>
              </a:rPr>
              <a:t>Dr. Samuel </a:t>
            </a:r>
            <a:r>
              <a:rPr lang="en-US" altLang="ko-KR" sz="2800" b="1" dirty="0" err="1">
                <a:solidFill>
                  <a:schemeClr val="dk1"/>
                </a:solidFill>
                <a:latin typeface="Gotham" panose="02000504050000020004" pitchFamily="2" charset="0"/>
              </a:rPr>
              <a:t>Begg</a:t>
            </a:r>
            <a:endParaRPr lang="en-US" altLang="ko-KR" sz="2800" b="1" dirty="0">
              <a:solidFill>
                <a:schemeClr val="dk1"/>
              </a:solidFill>
              <a:latin typeface="Gotham" panose="02000504050000020004" pitchFamily="2" charset="0"/>
            </a:endParaRPr>
          </a:p>
          <a:p>
            <a:pPr lvl="0" algn="ctr">
              <a:lnSpc>
                <a:spcPct val="120000"/>
              </a:lnSpc>
            </a:pPr>
            <a:r>
              <a:rPr lang="en-US" altLang="ko-KR" sz="2000" i="1" dirty="0">
                <a:solidFill>
                  <a:schemeClr val="dk1"/>
                </a:solidFill>
                <a:latin typeface="Gotham" panose="02000504050000020004" pitchFamily="2" charset="0"/>
              </a:rPr>
              <a:t>APCTP</a:t>
            </a:r>
          </a:p>
          <a:p>
            <a:pPr lvl="0" algn="ctr">
              <a:lnSpc>
                <a:spcPct val="120000"/>
              </a:lnSpc>
            </a:pPr>
            <a:r>
              <a:rPr lang="en-US" sz="1050" b="1" i="0" u="none" strike="noStrike" cap="none" dirty="0">
                <a:solidFill>
                  <a:schemeClr val="dk1"/>
                </a:solidFill>
                <a:latin typeface="Gotham" panose="02000504050000020004" pitchFamily="2" charset="0"/>
                <a:sym typeface="Arial"/>
              </a:rPr>
              <a:t> </a:t>
            </a:r>
          </a:p>
          <a:p>
            <a:pPr lvl="0" algn="r">
              <a:lnSpc>
                <a:spcPct val="120000"/>
              </a:lnSpc>
            </a:pPr>
            <a:r>
              <a:rPr lang="en-US" sz="1800" b="1" dirty="0">
                <a:solidFill>
                  <a:schemeClr val="dk1"/>
                </a:solidFill>
                <a:latin typeface="Gotham" panose="02000504050000020004" pitchFamily="2" charset="0"/>
              </a:rPr>
              <a:t>  Dec</a:t>
            </a:r>
            <a:r>
              <a:rPr lang="en-US" altLang="ko-KR" sz="1800" b="1" dirty="0">
                <a:solidFill>
                  <a:schemeClr val="dk1"/>
                </a:solidFill>
                <a:latin typeface="Gotham" panose="02000504050000020004" pitchFamily="2" charset="0"/>
              </a:rPr>
              <a:t>.</a:t>
            </a:r>
            <a:r>
              <a:rPr lang="en-US" sz="1800" b="1" dirty="0">
                <a:solidFill>
                  <a:schemeClr val="dk1"/>
                </a:solidFill>
                <a:latin typeface="Gotham" panose="02000504050000020004" pitchFamily="2" charset="0"/>
              </a:rPr>
              <a:t> 21 (Tue.) 16:00 (KST)</a:t>
            </a:r>
          </a:p>
          <a:p>
            <a:pPr lvl="0" algn="r">
              <a:lnSpc>
                <a:spcPct val="120000"/>
              </a:lnSpc>
            </a:pPr>
            <a:r>
              <a:rPr lang="en-US" sz="1800" b="1" dirty="0">
                <a:solidFill>
                  <a:schemeClr val="dk1"/>
                </a:solidFill>
                <a:latin typeface="Gotham" panose="02000504050000020004" pitchFamily="2" charset="0"/>
              </a:rPr>
              <a:t>#512 &amp; Online via </a:t>
            </a:r>
            <a:r>
              <a:rPr lang="en-US" sz="18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Gotham" panose="02000504050000020004" pitchFamily="2" charset="0"/>
              </a:rPr>
              <a:t>ZOOM</a:t>
            </a:r>
            <a:endParaRPr sz="1800" b="0" i="0" u="none" strike="noStrike" cap="none" dirty="0">
              <a:solidFill>
                <a:schemeClr val="accent6">
                  <a:lumMod val="60000"/>
                  <a:lumOff val="40000"/>
                </a:schemeClr>
              </a:solidFill>
              <a:latin typeface="Gotham" panose="02000504050000020004" pitchFamily="2" charset="0"/>
              <a:sym typeface="Arial"/>
            </a:endParaRPr>
          </a:p>
        </p:txBody>
      </p:sp>
      <p:sp>
        <p:nvSpPr>
          <p:cNvPr id="92" name="Google Shape;92;p1"/>
          <p:cNvSpPr/>
          <p:nvPr/>
        </p:nvSpPr>
        <p:spPr>
          <a:xfrm rot="5400000">
            <a:off x="228958" y="-228958"/>
            <a:ext cx="1924339" cy="2382256"/>
          </a:xfrm>
          <a:prstGeom prst="rtTriangle">
            <a:avLst/>
          </a:prstGeom>
          <a:solidFill>
            <a:srgbClr val="DDEAF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246" b="0" i="0" u="none" strike="noStrike" cap="none">
              <a:solidFill>
                <a:schemeClr val="lt1"/>
              </a:solidFill>
              <a:latin typeface="Gotham Rounded Book" pitchFamily="50" charset="0"/>
              <a:sym typeface="Arial"/>
            </a:endParaRPr>
          </a:p>
        </p:txBody>
      </p:sp>
      <p:sp>
        <p:nvSpPr>
          <p:cNvPr id="93" name="Google Shape;93;p1"/>
          <p:cNvSpPr txBox="1"/>
          <p:nvPr/>
        </p:nvSpPr>
        <p:spPr>
          <a:xfrm>
            <a:off x="368915" y="260790"/>
            <a:ext cx="6148459" cy="9232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400" b="1" i="0" u="none" strike="noStrike" cap="none" dirty="0">
                <a:ln w="19050">
                  <a:solidFill>
                    <a:schemeClr val="tx1"/>
                  </a:solidFill>
                </a:ln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otham" panose="02000604040000020004" pitchFamily="50" charset="0"/>
                <a:cs typeface="Arial" panose="020B0604020202020204" pitchFamily="34" charset="0"/>
                <a:sym typeface="Arial"/>
              </a:rPr>
              <a:t>APC</a:t>
            </a:r>
            <a:r>
              <a:rPr lang="en-US" sz="5400" b="1" i="0" u="none" strike="noStrike" cap="none" dirty="0">
                <a:ln w="19050">
                  <a:solidFill>
                    <a:schemeClr val="tx1"/>
                  </a:solidFill>
                </a:ln>
                <a:solidFill>
                  <a:srgbClr val="BBD6E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otham" panose="02000604040000020004" pitchFamily="50" charset="0"/>
                <a:cs typeface="Arial" panose="020B0604020202020204" pitchFamily="34" charset="0"/>
                <a:sym typeface="Arial"/>
              </a:rPr>
              <a:t>TP</a:t>
            </a:r>
            <a:r>
              <a:rPr lang="en-US" sz="5400" b="1" i="0" u="none" strike="noStrike" cap="none" dirty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otham" panose="02000604040000020004" pitchFamily="50" charset="0"/>
                <a:cs typeface="Arial" panose="020B0604020202020204" pitchFamily="34" charset="0"/>
                <a:sym typeface="Arial"/>
              </a:rPr>
              <a:t> </a:t>
            </a:r>
            <a:r>
              <a:rPr lang="en-US" sz="5400" b="1" i="0" u="none" strike="noStrike" cap="none" dirty="0">
                <a:solidFill>
                  <a:schemeClr val="dk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otham" panose="02000604040000020004" pitchFamily="50" charset="0"/>
                <a:cs typeface="Arial" panose="020B0604020202020204" pitchFamily="34" charset="0"/>
                <a:sym typeface="Arial"/>
              </a:rPr>
              <a:t>SEMINAR</a:t>
            </a:r>
            <a:endParaRPr sz="5400" b="1" i="0" u="none" strike="noStrike" cap="none" dirty="0">
              <a:solidFill>
                <a:schemeClr val="dk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otham" panose="02000604040000020004" pitchFamily="50" charset="0"/>
              <a:cs typeface="Arial" panose="020B0604020202020204" pitchFamily="34" charset="0"/>
              <a:sym typeface="Arial"/>
            </a:endParaRPr>
          </a:p>
        </p:txBody>
      </p:sp>
      <p:sp>
        <p:nvSpPr>
          <p:cNvPr id="94" name="Google Shape;94;p1"/>
          <p:cNvSpPr/>
          <p:nvPr/>
        </p:nvSpPr>
        <p:spPr>
          <a:xfrm rot="-5400000">
            <a:off x="4448655" y="7141908"/>
            <a:ext cx="2279119" cy="2539571"/>
          </a:xfrm>
          <a:prstGeom prst="rtTriangle">
            <a:avLst/>
          </a:prstGeom>
          <a:solidFill>
            <a:srgbClr val="DDEAF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246" b="0" i="0" u="none" strike="noStrike" cap="none">
              <a:solidFill>
                <a:schemeClr val="lt1"/>
              </a:solidFill>
              <a:latin typeface="Gotham Rounded Book" pitchFamily="50" charset="0"/>
              <a:sym typeface="Arial"/>
            </a:endParaRPr>
          </a:p>
        </p:txBody>
      </p:sp>
      <p:sp>
        <p:nvSpPr>
          <p:cNvPr id="95" name="Google Shape;95;p1"/>
          <p:cNvSpPr/>
          <p:nvPr/>
        </p:nvSpPr>
        <p:spPr>
          <a:xfrm rot="-5400000">
            <a:off x="4860068" y="7908064"/>
            <a:ext cx="1860816" cy="2135054"/>
          </a:xfrm>
          <a:prstGeom prst="rtTriangle">
            <a:avLst/>
          </a:prstGeom>
          <a:solidFill>
            <a:srgbClr val="73B5E5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246" b="0" i="0" u="none" strike="noStrike" cap="none">
              <a:solidFill>
                <a:schemeClr val="lt1"/>
              </a:solidFill>
              <a:latin typeface="Gotham Rounded Book" pitchFamily="50" charset="0"/>
              <a:sym typeface="Arial"/>
            </a:endParaRPr>
          </a:p>
        </p:txBody>
      </p:sp>
      <p:sp>
        <p:nvSpPr>
          <p:cNvPr id="96" name="Google Shape;96;p1"/>
          <p:cNvSpPr/>
          <p:nvPr/>
        </p:nvSpPr>
        <p:spPr>
          <a:xfrm>
            <a:off x="0" y="0"/>
            <a:ext cx="6858000" cy="9906000"/>
          </a:xfrm>
          <a:prstGeom prst="rect">
            <a:avLst/>
          </a:prstGeom>
          <a:noFill/>
          <a:ln w="635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lt1"/>
                </a:solidFill>
                <a:latin typeface="Gotham Rounded Book" pitchFamily="50" charset="0"/>
              </a:rPr>
              <a:t>ㄴ</a:t>
            </a:r>
            <a:endParaRPr sz="1800" b="0" i="0" u="none" strike="noStrike" cap="none">
              <a:solidFill>
                <a:schemeClr val="lt1"/>
              </a:solidFill>
              <a:latin typeface="Gotham Rounded Book" pitchFamily="50" charset="0"/>
              <a:sym typeface="Arial"/>
            </a:endParaRPr>
          </a:p>
        </p:txBody>
      </p:sp>
      <p:sp>
        <p:nvSpPr>
          <p:cNvPr id="97" name="Google Shape;97;p1"/>
          <p:cNvSpPr txBox="1"/>
          <p:nvPr/>
        </p:nvSpPr>
        <p:spPr>
          <a:xfrm>
            <a:off x="438684" y="4070887"/>
            <a:ext cx="6008920" cy="31085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algn="just"/>
            <a:r>
              <a:rPr lang="en-US" altLang="ko-KR" dirty="0">
                <a:latin typeface="Gotham" panose="02000504050000020004" pitchFamily="2" charset="0"/>
              </a:rPr>
              <a:t>Simulating non-equilibrium quantum spin dynamics beyond one-dimension remains a significant challenge, despite advances in computational methods over the last two decades. We tackle this issue by developing a method in which the time-evolution of  quantum observables is encoded by averages over a classical stochastic process. We demonstrate that the sampling efficiency can be greatly improved by sampling around mean-field spin configurations, providing results for moderately sized 2D systems. Furthermore, we exploit a gauge-freedom of the stochastic description to enhance sampling for generic quenches, which may not necessarily have a significant mean-field. Connections to phase space approaches are discussed, with emphasis placed on current and future research directions.</a:t>
            </a:r>
          </a:p>
          <a:p>
            <a:pPr algn="just"/>
            <a:r>
              <a:rPr lang="en-US" altLang="ko-KR" dirty="0">
                <a:latin typeface="Gotham" panose="02000504050000020004" pitchFamily="2" charset="0"/>
              </a:rPr>
              <a:t>Phys. Rev. B 104, 024408 (2021) J. Phys. A 53 (2020) 50LT02</a:t>
            </a:r>
          </a:p>
        </p:txBody>
      </p:sp>
      <p:pic>
        <p:nvPicPr>
          <p:cNvPr id="98" name="Google Shape;98;p1"/>
          <p:cNvPicPr preferRelativeResize="0"/>
          <p:nvPr/>
        </p:nvPicPr>
        <p:blipFill rotWithShape="1">
          <a:blip r:embed="rId3">
            <a:alphaModFix/>
          </a:blip>
          <a:srcRect r="59521" b="7702"/>
          <a:stretch/>
        </p:blipFill>
        <p:spPr>
          <a:xfrm>
            <a:off x="136409" y="9271927"/>
            <a:ext cx="1237930" cy="516974"/>
          </a:xfrm>
          <a:prstGeom prst="rect">
            <a:avLst/>
          </a:prstGeom>
          <a:noFill/>
          <a:ln>
            <a:noFill/>
          </a:ln>
        </p:spPr>
      </p:pic>
      <p:sp>
        <p:nvSpPr>
          <p:cNvPr id="99" name="Google Shape;99;p1"/>
          <p:cNvSpPr txBox="1"/>
          <p:nvPr/>
        </p:nvSpPr>
        <p:spPr>
          <a:xfrm>
            <a:off x="1378995" y="9344184"/>
            <a:ext cx="5426221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" b="0" i="0" u="none" strike="noStrike" cap="none">
                <a:solidFill>
                  <a:schemeClr val="dk1"/>
                </a:solidFill>
                <a:latin typeface="Gotham Rounded Book" pitchFamily="50" charset="0"/>
                <a:sym typeface="Arial"/>
              </a:rPr>
              <a:t>The APCTP is supported by the Korean Government through the Science and Technology Promotion</a:t>
            </a:r>
            <a:endParaRPr>
              <a:latin typeface="Gotham Rounded Book" pitchFamily="50" charset="0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" b="0" i="0" u="none" strike="noStrike" cap="none">
                <a:solidFill>
                  <a:schemeClr val="dk1"/>
                </a:solidFill>
                <a:latin typeface="Gotham Rounded Book" pitchFamily="50" charset="0"/>
                <a:sym typeface="Arial"/>
              </a:rPr>
              <a:t>Fund and Lottery Fund and strives to maximize social value through its various activities.</a:t>
            </a:r>
            <a:endParaRPr>
              <a:latin typeface="Gotham Rounded Book" pitchFamily="50" charset="0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" b="0" i="0" u="none" strike="noStrike" cap="none">
                <a:solidFill>
                  <a:schemeClr val="dk1"/>
                </a:solidFill>
                <a:latin typeface="Gotham Rounded Book" pitchFamily="50" charset="0"/>
                <a:sym typeface="Arial"/>
              </a:rPr>
              <a:t>아시아태평양이론물리센터는 정부의 과학기술진흥기금 및 복권기금 지원으로 사회적 가치 제고에 힘쓰고 있습니다. </a:t>
            </a:r>
            <a:endParaRPr sz="800" b="0" i="0" u="none" strike="noStrike" cap="none">
              <a:solidFill>
                <a:schemeClr val="dk1"/>
              </a:solidFill>
              <a:latin typeface="Gotham Rounded Book" pitchFamily="50" charset="0"/>
              <a:sym typeface="Arial"/>
            </a:endParaRPr>
          </a:p>
        </p:txBody>
      </p:sp>
      <p:sp>
        <p:nvSpPr>
          <p:cNvPr id="100" name="Google Shape;100;p1"/>
          <p:cNvSpPr txBox="1"/>
          <p:nvPr/>
        </p:nvSpPr>
        <p:spPr>
          <a:xfrm>
            <a:off x="438684" y="7306617"/>
            <a:ext cx="6008920" cy="18773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 i="0" u="none" strike="noStrike" cap="none" dirty="0">
                <a:solidFill>
                  <a:schemeClr val="dk1"/>
                </a:solidFill>
                <a:latin typeface="Gotham" panose="02000504050000020004" pitchFamily="2" charset="0"/>
                <a:sym typeface="Arial"/>
              </a:rPr>
              <a:t>■ </a:t>
            </a:r>
            <a:r>
              <a:rPr lang="en-US" b="1" i="0" u="none" strike="noStrike" cap="none" dirty="0">
                <a:solidFill>
                  <a:srgbClr val="A8D08C"/>
                </a:solidFill>
                <a:latin typeface="Gotham" panose="02000504050000020004" pitchFamily="2" charset="0"/>
                <a:sym typeface="Arial"/>
              </a:rPr>
              <a:t>ZOOM</a:t>
            </a:r>
            <a:r>
              <a:rPr lang="en-US" b="1" i="0" u="none" strike="noStrike" cap="none" dirty="0">
                <a:solidFill>
                  <a:schemeClr val="dk1"/>
                </a:solidFill>
                <a:latin typeface="Gotham" panose="02000504050000020004" pitchFamily="2" charset="0"/>
                <a:sym typeface="Arial"/>
              </a:rPr>
              <a:t> Webinar</a:t>
            </a:r>
            <a:endParaRPr b="1" dirty="0">
              <a:latin typeface="Gotham" panose="02000504050000020004" pitchFamily="2" charset="0"/>
            </a:endParaRPr>
          </a:p>
          <a:p>
            <a:pPr lvl="0">
              <a:buClr>
                <a:schemeClr val="dk1"/>
              </a:buClr>
              <a:buSzPts val="1600"/>
            </a:pPr>
            <a:r>
              <a:rPr lang="en-US" sz="1300" dirty="0">
                <a:solidFill>
                  <a:schemeClr val="dk1"/>
                </a:solidFill>
                <a:latin typeface="Gotham" panose="02000504050000020004" pitchFamily="2" charset="0"/>
                <a:sym typeface="Arial"/>
              </a:rPr>
              <a:t>1) Please register through this ZOOM link</a:t>
            </a:r>
            <a:br>
              <a:rPr lang="en-US" altLang="ko-KR" sz="1100" dirty="0">
                <a:latin typeface="Gotham" panose="02000504050000020004" pitchFamily="2" charset="0"/>
              </a:rPr>
            </a:br>
            <a:r>
              <a:rPr lang="en-US" altLang="ko-KR" sz="1000" dirty="0">
                <a:latin typeface="Gotham" panose="02000504020000020004" pitchFamily="2" charset="0"/>
              </a:rPr>
              <a:t> </a:t>
            </a:r>
            <a:r>
              <a:rPr lang="en-US" altLang="ko-KR" sz="1000" dirty="0">
                <a:latin typeface="Gotham" panose="02000504020000020004" pitchFamily="2" charset="0"/>
                <a:hlinkClick r:id="rId4"/>
              </a:rPr>
              <a:t> https://us06web.zoom.us/meeting/register/tZEuduqgqT8qE9GB1DcvvO-fa44ySCxxJogC</a:t>
            </a:r>
            <a:endParaRPr lang="en-US" altLang="ko-KR" sz="1050" dirty="0">
              <a:latin typeface="Gotham" panose="02000504020000020004" pitchFamily="2" charset="0"/>
            </a:endParaRPr>
          </a:p>
          <a:p>
            <a:pPr lvl="0">
              <a:buClr>
                <a:schemeClr val="dk1"/>
              </a:buClr>
              <a:buSzPts val="1600"/>
            </a:pPr>
            <a:r>
              <a:rPr lang="en-US" sz="1300" dirty="0">
                <a:solidFill>
                  <a:schemeClr val="dk1"/>
                </a:solidFill>
                <a:latin typeface="Gotham" panose="02000504050000020004" pitchFamily="2" charset="0"/>
                <a:sym typeface="Arial"/>
              </a:rPr>
              <a:t>2) Join the webinar with a link generated after the registration</a:t>
            </a:r>
            <a:endParaRPr sz="1300" dirty="0">
              <a:solidFill>
                <a:schemeClr val="dk1"/>
              </a:solidFill>
              <a:latin typeface="Gotham" panose="02000504050000020004" pitchFamily="2" charset="0"/>
              <a:sym typeface="Arial"/>
            </a:endParaRPr>
          </a:p>
          <a:p>
            <a:pPr marL="6350" marR="0" lvl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</a:pPr>
            <a:r>
              <a:rPr lang="en-US" sz="1300" dirty="0">
                <a:solidFill>
                  <a:schemeClr val="dk1"/>
                </a:solidFill>
                <a:latin typeface="Gotham" panose="02000504050000020004" pitchFamily="2" charset="0"/>
              </a:rPr>
              <a:t>3) Please rename your profile - E.g. </a:t>
            </a:r>
            <a:r>
              <a:rPr lang="en-US" sz="1300" b="1" dirty="0">
                <a:solidFill>
                  <a:schemeClr val="dk1"/>
                </a:solidFill>
                <a:latin typeface="Gotham" panose="02000504050000020004" pitchFamily="2" charset="0"/>
              </a:rPr>
              <a:t>Full name (affiliation)</a:t>
            </a:r>
            <a:endParaRPr sz="1300" b="1" dirty="0">
              <a:latin typeface="Gotham" panose="02000504050000020004" pitchFamily="2" charset="0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00" dirty="0">
                <a:solidFill>
                  <a:schemeClr val="dk1"/>
                </a:solidFill>
                <a:latin typeface="Gotham" panose="02000504050000020004" pitchFamily="2" charset="0"/>
                <a:sym typeface="Arial"/>
              </a:rPr>
              <a:t> </a:t>
            </a:r>
            <a:endParaRPr sz="1300" dirty="0">
              <a:latin typeface="Gotham" panose="02000504050000020004" pitchFamily="2" charset="0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 dirty="0">
                <a:solidFill>
                  <a:schemeClr val="dk1"/>
                </a:solidFill>
                <a:latin typeface="Gotham" panose="02000504050000020004" pitchFamily="2" charset="0"/>
                <a:sym typeface="Arial"/>
              </a:rPr>
              <a:t>■ Contact information</a:t>
            </a:r>
            <a:endParaRPr dirty="0">
              <a:latin typeface="Gotham" panose="02000504050000020004" pitchFamily="2" charset="0"/>
            </a:endParaRPr>
          </a:p>
          <a:p>
            <a:pPr marL="6350" lvl="0">
              <a:buClr>
                <a:schemeClr val="dk1"/>
              </a:buClr>
              <a:buSzPts val="1500"/>
            </a:pPr>
            <a:r>
              <a:rPr lang="en-US" sz="1300" dirty="0">
                <a:solidFill>
                  <a:schemeClr val="dk1"/>
                </a:solidFill>
                <a:latin typeface="Gotham" panose="02000504050000020004" pitchFamily="2" charset="0"/>
                <a:sym typeface="Arial"/>
              </a:rPr>
              <a:t>1) Host: </a:t>
            </a:r>
            <a:r>
              <a:rPr lang="en-US" altLang="ko-KR" sz="1300" dirty="0">
                <a:solidFill>
                  <a:schemeClr val="dk1"/>
                </a:solidFill>
                <a:latin typeface="Gotham" panose="02000504050000020004" pitchFamily="2" charset="0"/>
                <a:sym typeface="Arial"/>
              </a:rPr>
              <a:t>Ryo </a:t>
            </a:r>
            <a:r>
              <a:rPr lang="en-US" altLang="ko-KR" sz="1300" dirty="0" err="1">
                <a:solidFill>
                  <a:schemeClr val="dk1"/>
                </a:solidFill>
                <a:latin typeface="Gotham" panose="02000504050000020004" pitchFamily="2" charset="0"/>
                <a:sym typeface="Arial"/>
              </a:rPr>
              <a:t>Hanai</a:t>
            </a:r>
            <a:r>
              <a:rPr lang="en-US" altLang="ko-KR" sz="1300" dirty="0">
                <a:solidFill>
                  <a:schemeClr val="dk1"/>
                </a:solidFill>
                <a:latin typeface="Gotham" panose="02000504050000020004" pitchFamily="2" charset="0"/>
                <a:sym typeface="Arial"/>
              </a:rPr>
              <a:t> </a:t>
            </a:r>
            <a:r>
              <a:rPr lang="en-US" sz="1300" dirty="0">
                <a:solidFill>
                  <a:schemeClr val="dk1"/>
                </a:solidFill>
                <a:latin typeface="Gotham" panose="02000504050000020004" pitchFamily="2" charset="0"/>
              </a:rPr>
              <a:t>(</a:t>
            </a:r>
            <a:r>
              <a:rPr lang="en-US" sz="1300" dirty="0">
                <a:solidFill>
                  <a:schemeClr val="dk1"/>
                </a:solidFill>
                <a:latin typeface="Gotham" panose="02000504050000020004" pitchFamily="2" charset="0"/>
                <a:hlinkClick r:id="rId5"/>
              </a:rPr>
              <a:t>ryo.hanai@apctp.org</a:t>
            </a:r>
            <a:r>
              <a:rPr lang="en-US" sz="1300" dirty="0">
                <a:solidFill>
                  <a:schemeClr val="dk1"/>
                </a:solidFill>
                <a:latin typeface="Gotham" panose="02000504050000020004" pitchFamily="2" charset="0"/>
              </a:rPr>
              <a:t>)</a:t>
            </a:r>
            <a:endParaRPr lang="en-US" sz="1300" dirty="0">
              <a:latin typeface="Gotham" panose="02000504050000020004" pitchFamily="2" charset="0"/>
            </a:endParaRPr>
          </a:p>
          <a:p>
            <a:pPr marL="6350" marR="0" lvl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</a:pPr>
            <a:r>
              <a:rPr lang="en-US" sz="1300" dirty="0">
                <a:solidFill>
                  <a:schemeClr val="dk1"/>
                </a:solidFill>
                <a:latin typeface="Gotham" panose="02000504050000020004" pitchFamily="2" charset="0"/>
                <a:sym typeface="Arial"/>
              </a:rPr>
              <a:t>2) Office: Research Support Team (</a:t>
            </a:r>
            <a:r>
              <a:rPr lang="en-US" sz="1300" u="sng" dirty="0">
                <a:solidFill>
                  <a:schemeClr val="dk1"/>
                </a:solidFill>
                <a:latin typeface="Gotham" panose="02000504050000020004" pitchFamily="2" charset="0"/>
                <a:sym typeface="Arial"/>
                <a:hlinkClick r:id="rId6"/>
              </a:rPr>
              <a:t>ra@apctp.org</a:t>
            </a:r>
            <a:r>
              <a:rPr lang="en-US" sz="1300" dirty="0">
                <a:solidFill>
                  <a:schemeClr val="dk1"/>
                </a:solidFill>
                <a:latin typeface="Gotham" panose="02000504050000020004" pitchFamily="2" charset="0"/>
                <a:sym typeface="Arial"/>
              </a:rPr>
              <a:t>)</a:t>
            </a:r>
            <a:endParaRPr sz="1300" dirty="0">
              <a:latin typeface="Gotham" panose="02000504050000020004" pitchFamily="2" charset="0"/>
            </a:endParaRPr>
          </a:p>
        </p:txBody>
      </p:sp>
      <p:sp>
        <p:nvSpPr>
          <p:cNvPr id="90" name="Google Shape;90;p1"/>
          <p:cNvSpPr txBox="1"/>
          <p:nvPr/>
        </p:nvSpPr>
        <p:spPr>
          <a:xfrm>
            <a:off x="438684" y="1269103"/>
            <a:ext cx="6008921" cy="892512"/>
          </a:xfrm>
          <a:prstGeom prst="rect">
            <a:avLst/>
          </a:prstGeom>
          <a:solidFill>
            <a:schemeClr val="lt2">
              <a:alpha val="58823"/>
            </a:schemeClr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 algn="ctr"/>
            <a:r>
              <a:rPr lang="en-US" sz="2600" b="1" dirty="0">
                <a:solidFill>
                  <a:schemeClr val="dk1"/>
                </a:solidFill>
                <a:latin typeface="Gotham" panose="02000504050000020004" pitchFamily="2" charset="0"/>
              </a:rPr>
              <a:t> Stochastic Disentangling Method for Quantum Spin Dynamics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239</TotalTime>
  <Words>302</Words>
  <Application>Microsoft Office PowerPoint</Application>
  <PresentationFormat>A4 용지(210x297mm)</PresentationFormat>
  <Paragraphs>22</Paragraphs>
  <Slides>1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6" baseType="lpstr">
      <vt:lpstr>Gotham Rounded Book</vt:lpstr>
      <vt:lpstr>Malgun Gothic</vt:lpstr>
      <vt:lpstr>Arial</vt:lpstr>
      <vt:lpstr>Gotham</vt:lpstr>
      <vt:lpstr>Office 테마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owner</dc:creator>
  <cp:lastModifiedBy>user</cp:lastModifiedBy>
  <cp:revision>45</cp:revision>
  <cp:lastPrinted>2021-10-18T05:48:13Z</cp:lastPrinted>
  <dcterms:created xsi:type="dcterms:W3CDTF">2020-06-09T00:20:02Z</dcterms:created>
  <dcterms:modified xsi:type="dcterms:W3CDTF">2021-12-09T05:54:16Z</dcterms:modified>
</cp:coreProperties>
</file>