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7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8" y="11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25FE3F3-25D0-5BCA-BA15-3F43C6CDFC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56642BE-77DB-B3D9-A266-75889AFACC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C004464-DF80-BDC1-E08A-94B012806A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825DDB44-E6B8-BFA8-A6A9-7BB3421F05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521B94-33E7-248B-9076-A3A6247CD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8969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2A5557-00D5-3DF2-206B-0CC578724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0608CE6-4A85-C76A-6013-06756B943E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9D1449-9240-22AC-F67C-F567A3B7E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4D0E042-4369-F975-9719-9341FFA833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5B10C4-E5A9-0593-F863-97743E1CB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3566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1686C21-CC05-330F-52EF-463D9AED1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3EAD791-D079-C7BF-621C-1CD5246F6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A1F4FB-3AA3-38CA-D548-2D5F4F1F0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29798BD-8EC3-03B0-449A-39E833C7CD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CFCD2E4-1704-12DA-3D8A-E1BC5BB33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0731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8926FE-E29B-3BBE-E172-F6086F3C1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6504711-EF69-8C67-BA68-44DCD00AC2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10B2C97-92B5-D6F0-C365-AEF6EF772FA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A4DFF403-C975-2D37-750D-97FB3AC7A6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C4229A9-7DA7-3C04-EA70-69DFC9B840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04E53A9-7713-2450-223E-DE08D01FA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533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5BCA26-3389-14EF-716E-3DE05D05C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1F6CA48-652E-4347-E08D-86AC0206EB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15432FD-7C01-9002-E768-A692B4C3BB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733EAF5-9C16-91FB-FA56-8A51CDAA25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CC2917B5-3AD2-B593-05BA-C24C483F8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8B84F93-A4F0-E785-0481-6E5183ABD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25A491CD-5936-8B41-EDEC-EADF694CDD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28FAA80-733C-3D1B-2253-757C30B4B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2831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1A34F68-B00D-F738-03F6-251BFAE2E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21D46293-59BF-E0A8-A2CF-E04600F75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98FDA35E-94F5-1765-377F-9C5D70711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3CB57E1D-FF2D-43B5-B91B-35A9457205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70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2A67245-F057-6BCB-B097-54477A6BC4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03E99C3-95EE-FAC1-7736-8A8CBEC1B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C82141F-B35F-7883-BEF1-7987700B4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6886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E12245-AB70-7281-2796-0C0A0376C4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8278FD7-F3F9-B38B-40B5-3ED62C997E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A952849-3517-8499-6CDF-B613B4D2E9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5919A6D-4F30-8044-39E9-8E0390BFD6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A0A6CD91-7623-9B9A-78D0-433B1DA3C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427FC2-8FD1-B9DF-8F11-CA0B15E98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158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FFF5DD-AC3C-ABC6-E3F8-5230E383C5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CCB434E-E771-B898-8E99-82D06E3A5FB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94842DB-D693-DB75-C34F-3C6DB10E3B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973D44B7-AE25-B489-73AD-4C1E77B02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96E33FA-08EC-CEBA-7E47-E20A672C6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D36B832-7579-DE09-E033-74DD58CB3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368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5B53F76-1048-CF78-5045-EEA5FDEC9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491EFAD-644F-4C4C-6C57-C37E66DBA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1EC082D-742B-09A9-7A17-1D9B2B6714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8121EA-18E5-2F2C-DA71-FC9ACB4B4A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8C20248-BAD6-FCD6-986E-6650749BB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6009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A15EF5E-8B9D-2165-0F92-A57214F814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A4AFCAA-1DDB-C299-4F54-1FB77CCC40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B28B755-9C38-5D5F-268B-9E66D35948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2E31DEF-D500-9468-741D-6EBF1AB7E2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26A5CA1-74B2-BF6C-066C-223E78A8F8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115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2A7FC24-1D1E-EC6A-1F36-9442E53A2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69E4BA4-B065-44E3-DCF3-2B45766ECC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F9CBC6F-0870-3712-D390-9C86A2010E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A7B2D1E-46A4-43DB-901E-E3B651553EA5}" type="datetimeFigureOut">
              <a:rPr lang="ko-KR" altLang="en-US" smtClean="0"/>
              <a:t>2024-06-11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2D52EAE-39C6-8738-98EA-8C57E4D5CD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E36847-0B77-BA13-7BE8-854C59DFE3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59624E-2618-46D3-A5E6-E29569A5D23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820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hanhotels.com/pohang/ko/package/get.do?packageSn=250557&amp;sysCode=LHPOH&amp;memOnlyYn=N&amp;searchDataBeginDd=&amp;searchDataEndDd=&amp;searchDataValue=&amp;searchFilter=&amp;searchFilterType=&amp;searchSort=" TargetMode="External"/><Relationship Id="rId2" Type="http://schemas.openxmlformats.org/officeDocument/2006/relationships/hyperlink" Target="https://www.lahanhotels.com/pohang/en/package/get.do?packageSn=250525&amp;sysCode=LHPOH&amp;memOnlyYn=N&amp;searchDataBeginDd=&amp;searchDataEndDd=&amp;searchDataValue=&amp;searchFilter=&amp;searchFilterType=&amp;searchSort=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4CA0E8E-7B39-2BFC-47E1-13FB6A14F42E}"/>
              </a:ext>
            </a:extLst>
          </p:cNvPr>
          <p:cNvSpPr txBox="1"/>
          <p:nvPr/>
        </p:nvSpPr>
        <p:spPr>
          <a:xfrm>
            <a:off x="334328" y="296409"/>
            <a:ext cx="6097904" cy="11571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b="1" dirty="0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&lt;</a:t>
            </a:r>
            <a:r>
              <a:rPr lang="en-US" altLang="ko-KR" sz="2000" b="1" dirty="0" err="1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Lahan</a:t>
            </a:r>
            <a:r>
              <a:rPr lang="ko-KR" altLang="en-US" sz="2000" b="1" dirty="0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US" altLang="ko-KR" sz="2000" b="1" dirty="0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hotel</a:t>
            </a:r>
            <a:r>
              <a:rPr lang="ko-KR" altLang="en-US" sz="2000" b="1" dirty="0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US" altLang="ko-KR" sz="2000" b="1" dirty="0"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IWSPM2024 booking&gt;</a:t>
            </a:r>
            <a:endParaRPr lang="en-US" altLang="ko-KR" sz="2000" b="1" dirty="0">
              <a:effectLst/>
              <a:latin typeface="굴림" panose="020B0600000101010101" pitchFamily="50" charset="-127"/>
              <a:ea typeface="맑은 고딕" panose="020B0503020000020004" pitchFamily="50" charset="-127"/>
              <a:cs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400" b="1" dirty="0"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English</a:t>
            </a:r>
            <a:r>
              <a:rPr lang="ko-KR" altLang="ko-KR" sz="1400" b="1" dirty="0"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 </a:t>
            </a:r>
            <a:r>
              <a:rPr lang="en-US" altLang="ko-KR" sz="1400" b="1" dirty="0"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Homepage link </a:t>
            </a:r>
            <a:r>
              <a:rPr lang="en-US" altLang="ko-KR" sz="1400" b="1" u="sng" dirty="0">
                <a:solidFill>
                  <a:srgbClr val="0000FF"/>
                </a:solidFill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  <a:hlinkClick r:id="rId2"/>
              </a:rPr>
              <a:t>[CLICK]</a:t>
            </a:r>
            <a:endParaRPr lang="ko-KR" altLang="ko-KR" sz="1400" b="1" dirty="0">
              <a:effectLst/>
              <a:latin typeface="굴림" panose="020B0600000101010101" pitchFamily="50" charset="-127"/>
              <a:ea typeface="굴림" panose="020B0600000101010101" pitchFamily="50" charset="-127"/>
              <a:cs typeface="굴림" panose="020B0600000101010101" pitchFamily="50" charset="-127"/>
            </a:endParaRPr>
          </a:p>
          <a:p>
            <a:pPr>
              <a:lnSpc>
                <a:spcPct val="150000"/>
              </a:lnSpc>
            </a:pPr>
            <a:r>
              <a:rPr lang="ko-KR" altLang="ko-KR" sz="1400" b="1" dirty="0"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한글버전 홈페이지 링크</a:t>
            </a:r>
            <a:r>
              <a:rPr lang="en-US" altLang="ko-KR" sz="1400" b="1" dirty="0"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</a:rPr>
              <a:t> </a:t>
            </a:r>
            <a:r>
              <a:rPr lang="en-US" altLang="ko-KR" sz="1400" b="1" u="sng" dirty="0">
                <a:solidFill>
                  <a:srgbClr val="0000FF"/>
                </a:solidFill>
                <a:effectLst/>
                <a:latin typeface="굴림" panose="020B0600000101010101" pitchFamily="50" charset="-127"/>
                <a:ea typeface="맑은 고딕" panose="020B0503020000020004" pitchFamily="50" charset="-127"/>
                <a:cs typeface="굴림" panose="020B0600000101010101" pitchFamily="50" charset="-127"/>
                <a:hlinkClick r:id="rId3"/>
              </a:rPr>
              <a:t>[CLICK]</a:t>
            </a:r>
            <a:endParaRPr lang="ko-KR" altLang="ko-KR" sz="1400" b="1" dirty="0">
              <a:effectLst/>
              <a:latin typeface="굴림" panose="020B0600000101010101" pitchFamily="50" charset="-127"/>
              <a:ea typeface="굴림" panose="020B0600000101010101" pitchFamily="50" charset="-127"/>
              <a:cs typeface="굴림" panose="020B0600000101010101" pitchFamily="50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588F172-0AB6-070D-A822-A21304112C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600" y="1586167"/>
            <a:ext cx="8471398" cy="5152516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84816981-9120-C75E-2D3B-9D56D3BDCC86}"/>
              </a:ext>
            </a:extLst>
          </p:cNvPr>
          <p:cNvSpPr/>
          <p:nvPr/>
        </p:nvSpPr>
        <p:spPr>
          <a:xfrm>
            <a:off x="8048625" y="5962650"/>
            <a:ext cx="1133475" cy="5619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140D3A9-1B98-8670-5031-C5FCF0622B2D}"/>
              </a:ext>
            </a:extLst>
          </p:cNvPr>
          <p:cNvSpPr txBox="1"/>
          <p:nvPr/>
        </p:nvSpPr>
        <p:spPr>
          <a:xfrm>
            <a:off x="8294693" y="5593318"/>
            <a:ext cx="6319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click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28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>
            <a:extLst>
              <a:ext uri="{FF2B5EF4-FFF2-40B4-BE49-F238E27FC236}">
                <a16:creationId xmlns:a16="http://schemas.microsoft.com/office/drawing/2014/main" id="{5438DF13-A7EC-4239-015E-B7CBF3DAF0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59" y="865644"/>
            <a:ext cx="10076033" cy="3297913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DE7B338B-ACC8-B604-F69F-4451DF3F3715}"/>
              </a:ext>
            </a:extLst>
          </p:cNvPr>
          <p:cNvSpPr/>
          <p:nvPr/>
        </p:nvSpPr>
        <p:spPr>
          <a:xfrm>
            <a:off x="3267075" y="3138487"/>
            <a:ext cx="5572125" cy="8334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52B26D-E478-F545-D117-88B3106ADF43}"/>
              </a:ext>
            </a:extLst>
          </p:cNvPr>
          <p:cNvSpPr txBox="1"/>
          <p:nvPr/>
        </p:nvSpPr>
        <p:spPr>
          <a:xfrm>
            <a:off x="4313243" y="3971925"/>
            <a:ext cx="26468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1. Provide booking info</a:t>
            </a:r>
            <a:endParaRPr lang="ko-KR" altLang="en-US" dirty="0">
              <a:solidFill>
                <a:srgbClr val="FF0000"/>
              </a:solidFill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9DF62515-1D1F-1037-4FDE-1885D59588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1268" y="4913871"/>
            <a:ext cx="4176062" cy="1330897"/>
          </a:xfrm>
          <a:prstGeom prst="rect">
            <a:avLst/>
          </a:prstGeom>
        </p:spPr>
      </p:pic>
      <p:sp>
        <p:nvSpPr>
          <p:cNvPr id="10" name="직사각형 9">
            <a:extLst>
              <a:ext uri="{FF2B5EF4-FFF2-40B4-BE49-F238E27FC236}">
                <a16:creationId xmlns:a16="http://schemas.microsoft.com/office/drawing/2014/main" id="{6AA704A2-B9E5-233D-6B8B-B0F36A71D6BA}"/>
              </a:ext>
            </a:extLst>
          </p:cNvPr>
          <p:cNvSpPr/>
          <p:nvPr/>
        </p:nvSpPr>
        <p:spPr>
          <a:xfrm>
            <a:off x="9477699" y="2719904"/>
            <a:ext cx="1102415" cy="4704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화살표: 굽음 11">
            <a:extLst>
              <a:ext uri="{FF2B5EF4-FFF2-40B4-BE49-F238E27FC236}">
                <a16:creationId xmlns:a16="http://schemas.microsoft.com/office/drawing/2014/main" id="{3E74C5AC-7BEC-0E58-33CB-F2B276B2E984}"/>
              </a:ext>
            </a:extLst>
          </p:cNvPr>
          <p:cNvSpPr/>
          <p:nvPr/>
        </p:nvSpPr>
        <p:spPr>
          <a:xfrm rot="5400000">
            <a:off x="9933644" y="3698304"/>
            <a:ext cx="1772803" cy="286458"/>
          </a:xfrm>
          <a:prstGeom prst="bentArrow">
            <a:avLst>
              <a:gd name="adj1" fmla="val 25000"/>
              <a:gd name="adj2" fmla="val 12302"/>
              <a:gd name="adj3" fmla="val 25000"/>
              <a:gd name="adj4" fmla="val 4375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ECA642-ED02-8023-28D1-5DA6BC519205}"/>
              </a:ext>
            </a:extLst>
          </p:cNvPr>
          <p:cNvSpPr txBox="1"/>
          <p:nvPr/>
        </p:nvSpPr>
        <p:spPr>
          <a:xfrm>
            <a:off x="9075707" y="2254765"/>
            <a:ext cx="2651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2. Promo code: iwspm4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AAB9A3-2819-C6D4-3E27-C2C4C1082331}"/>
              </a:ext>
            </a:extLst>
          </p:cNvPr>
          <p:cNvSpPr txBox="1"/>
          <p:nvPr/>
        </p:nvSpPr>
        <p:spPr>
          <a:xfrm>
            <a:off x="9233065" y="3753604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>
                <a:solidFill>
                  <a:srgbClr val="FF0000"/>
                </a:solidFill>
              </a:rPr>
              <a:t>3. click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6BBB4093-F1D0-34E1-A7B7-20882BE647B2}"/>
              </a:ext>
            </a:extLst>
          </p:cNvPr>
          <p:cNvSpPr/>
          <p:nvPr/>
        </p:nvSpPr>
        <p:spPr>
          <a:xfrm>
            <a:off x="9058599" y="3281879"/>
            <a:ext cx="1102415" cy="47045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57685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33</Words>
  <Application>Microsoft Office PowerPoint</Application>
  <PresentationFormat>와이드스크린</PresentationFormat>
  <Paragraphs>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굴림</vt:lpstr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김정대</dc:creator>
  <cp:lastModifiedBy>김정대</cp:lastModifiedBy>
  <cp:revision>2</cp:revision>
  <dcterms:created xsi:type="dcterms:W3CDTF">2024-06-11T01:48:08Z</dcterms:created>
  <dcterms:modified xsi:type="dcterms:W3CDTF">2024-06-11T02:18:31Z</dcterms:modified>
</cp:coreProperties>
</file>