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76" r:id="rId4"/>
    <p:sldId id="273" r:id="rId5"/>
    <p:sldId id="275" r:id="rId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22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336CF-BACB-4E04-9495-493B429A2468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83717-8F40-41D9-8D89-780F42A8B5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517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E3909-51A9-491A-8B69-9288F7F3B2D1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B9A341-7EE3-47A1-9131-D283A74D5F9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699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9A341-7EE3-47A1-9131-D283A74D5F9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37038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9A341-7EE3-47A1-9131-D283A74D5F9F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776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B9A341-7EE3-47A1-9131-D283A74D5F9F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B9A341-7EE3-47A1-9131-D283A74D5F9F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9697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BCE2D-4AAF-40F6-A7AE-26F488C2336A}" type="datetimeFigureOut">
              <a:rPr lang="ko-KR" altLang="en-US" smtClean="0"/>
              <a:pPr/>
              <a:t>2022-02-28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BA7B1-3110-45C9-94D8-CAD0C93D9EF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134672" cy="2619722"/>
          </a:xfrm>
        </p:spPr>
        <p:txBody>
          <a:bodyPr>
            <a:normAutofit/>
          </a:bodyPr>
          <a:lstStyle/>
          <a:p>
            <a:r>
              <a:rPr lang="en-US" altLang="ko-KR" sz="4000" dirty="0"/>
              <a:t>International Symposium on Recent Progress in Superconductivity</a:t>
            </a: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67544" y="3717032"/>
            <a:ext cx="8352928" cy="1752600"/>
          </a:xfrm>
        </p:spPr>
        <p:txBody>
          <a:bodyPr>
            <a:normAutofit/>
          </a:bodyPr>
          <a:lstStyle/>
          <a:p>
            <a:pPr algn="l"/>
            <a:r>
              <a:rPr lang="en-US" altLang="ko-KR" dirty="0">
                <a:solidFill>
                  <a:schemeClr val="tx1"/>
                </a:solidFill>
              </a:rPr>
              <a:t>Date: August 8(Mon) -10 (Wed), 2022</a:t>
            </a:r>
          </a:p>
          <a:p>
            <a:pPr algn="l"/>
            <a:r>
              <a:rPr lang="en-US" altLang="ko-KR" dirty="0">
                <a:solidFill>
                  <a:schemeClr val="tx1"/>
                </a:solidFill>
              </a:rPr>
              <a:t>Venue: </a:t>
            </a:r>
            <a:r>
              <a:rPr lang="en-US" altLang="ko-KR" dirty="0" err="1">
                <a:solidFill>
                  <a:schemeClr val="tx1"/>
                </a:solidFill>
              </a:rPr>
              <a:t>Yongpyong</a:t>
            </a:r>
            <a:r>
              <a:rPr lang="en-US" altLang="ko-KR" dirty="0">
                <a:solidFill>
                  <a:schemeClr val="tx1"/>
                </a:solidFill>
              </a:rPr>
              <a:t>, South Korea</a:t>
            </a:r>
          </a:p>
          <a:p>
            <a:pPr algn="l"/>
            <a:r>
              <a:rPr lang="en-US" altLang="ko-KR" dirty="0">
                <a:solidFill>
                  <a:schemeClr val="tx1"/>
                </a:solidFill>
              </a:rPr>
              <a:t>(http://www.yongpyong.co.kr/eng/index.do)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/>
              <a:t>International Symposium on Recent Progress in Superconductivity</a:t>
            </a:r>
            <a:endParaRPr lang="ko-KR" altLang="en-US" sz="3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 focused venue to discuss recent progress in superconducting materials and mechanism</a:t>
            </a:r>
          </a:p>
          <a:p>
            <a:endParaRPr lang="en-US" altLang="ko-KR" dirty="0"/>
          </a:p>
          <a:p>
            <a:r>
              <a:rPr lang="en-US" altLang="ko-KR" dirty="0"/>
              <a:t>Topics include, but not limited to new SC materials, high-Tc superconductors, heavy fermion SCs, superconductivity in low-dimensional compounds, theory...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507E66-39C7-422B-91E9-03C4736E3992}"/>
              </a:ext>
            </a:extLst>
          </p:cNvPr>
          <p:cNvSpPr txBox="1"/>
          <p:nvPr/>
        </p:nvSpPr>
        <p:spPr>
          <a:xfrm>
            <a:off x="323528" y="476672"/>
            <a:ext cx="8712968" cy="6271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err="1"/>
              <a:t>IWRS</a:t>
            </a:r>
            <a:r>
              <a:rPr lang="en-US" altLang="ko-KR" dirty="0"/>
              <a:t> 2022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조직위원장 </a:t>
            </a:r>
            <a:r>
              <a:rPr lang="ko-KR" altLang="en-US" dirty="0" err="1"/>
              <a:t>박두선</a:t>
            </a:r>
            <a:r>
              <a:rPr lang="en-US" altLang="ko-KR" dirty="0"/>
              <a:t>, </a:t>
            </a:r>
            <a:r>
              <a:rPr lang="ko-KR" altLang="en-US" dirty="0"/>
              <a:t>조연정</a:t>
            </a:r>
            <a:endParaRPr lang="en-US" altLang="ko-KR" dirty="0"/>
          </a:p>
          <a:p>
            <a:pPr>
              <a:lnSpc>
                <a:spcPct val="150000"/>
              </a:lnSpc>
            </a:pP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/>
              <a:t>* </a:t>
            </a:r>
            <a:r>
              <a:rPr lang="en-US" altLang="ko-KR" dirty="0"/>
              <a:t>Advisory committee (5</a:t>
            </a:r>
            <a:r>
              <a:rPr lang="ko-KR" altLang="en-US" dirty="0"/>
              <a:t>명</a:t>
            </a:r>
            <a:r>
              <a:rPr lang="en-US" altLang="ko-KR" dirty="0"/>
              <a:t>) 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김창영</a:t>
            </a:r>
            <a:r>
              <a:rPr lang="en-US" altLang="ko-KR" dirty="0"/>
              <a:t>(</a:t>
            </a:r>
            <a:r>
              <a:rPr lang="ko-KR" altLang="en-US" dirty="0"/>
              <a:t>서울대</a:t>
            </a:r>
            <a:r>
              <a:rPr lang="en-US" altLang="ko-KR" dirty="0"/>
              <a:t>), </a:t>
            </a:r>
            <a:r>
              <a:rPr lang="ko-KR" altLang="en-US" dirty="0"/>
              <a:t>강병원</a:t>
            </a:r>
            <a:r>
              <a:rPr lang="en-US" altLang="ko-KR" dirty="0"/>
              <a:t>(</a:t>
            </a:r>
            <a:r>
              <a:rPr lang="ko-KR" altLang="en-US" dirty="0"/>
              <a:t>충북대</a:t>
            </a:r>
            <a:r>
              <a:rPr lang="en-US" altLang="ko-KR" dirty="0"/>
              <a:t>), </a:t>
            </a:r>
            <a:r>
              <a:rPr lang="ko-KR" altLang="en-US" dirty="0" err="1"/>
              <a:t>방윤규</a:t>
            </a:r>
            <a:r>
              <a:rPr lang="en-US" altLang="ko-KR" dirty="0"/>
              <a:t>(</a:t>
            </a:r>
            <a:r>
              <a:rPr lang="en-US" altLang="ko-KR" dirty="0" err="1"/>
              <a:t>POSTECH</a:t>
            </a:r>
            <a:r>
              <a:rPr lang="en-US" altLang="ko-KR" dirty="0"/>
              <a:t>), </a:t>
            </a:r>
            <a:r>
              <a:rPr lang="ko-KR" altLang="en-US" dirty="0"/>
              <a:t>조병기</a:t>
            </a:r>
            <a:r>
              <a:rPr lang="en-US" altLang="ko-KR" dirty="0"/>
              <a:t>(GIST), </a:t>
            </a:r>
            <a:r>
              <a:rPr lang="ko-KR" altLang="en-US" dirty="0" err="1"/>
              <a:t>최한용</a:t>
            </a:r>
            <a:r>
              <a:rPr lang="en-US" altLang="ko-KR" dirty="0"/>
              <a:t>(</a:t>
            </a:r>
            <a:r>
              <a:rPr lang="ko-KR" altLang="en-US" dirty="0"/>
              <a:t>성균관대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* Program committee (14</a:t>
            </a:r>
            <a:r>
              <a:rPr lang="ko-KR" altLang="en-US" dirty="0"/>
              <a:t>명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 err="1"/>
              <a:t>김경완</a:t>
            </a:r>
            <a:r>
              <a:rPr lang="en-US" altLang="ko-KR" dirty="0"/>
              <a:t>(</a:t>
            </a:r>
            <a:r>
              <a:rPr lang="ko-KR" altLang="en-US" dirty="0"/>
              <a:t>충북대</a:t>
            </a:r>
            <a:r>
              <a:rPr lang="en-US" altLang="ko-KR" dirty="0"/>
              <a:t>), </a:t>
            </a:r>
            <a:r>
              <a:rPr lang="ko-KR" altLang="en-US" dirty="0"/>
              <a:t>김기훈</a:t>
            </a:r>
            <a:r>
              <a:rPr lang="en-US" altLang="ko-KR" dirty="0"/>
              <a:t>(</a:t>
            </a:r>
            <a:r>
              <a:rPr lang="ko-KR" altLang="en-US" dirty="0"/>
              <a:t>서울대</a:t>
            </a:r>
            <a:r>
              <a:rPr lang="en-US" altLang="ko-KR" dirty="0"/>
              <a:t>), </a:t>
            </a:r>
            <a:r>
              <a:rPr lang="ko-KR" altLang="en-US" dirty="0"/>
              <a:t>김재훈</a:t>
            </a:r>
            <a:r>
              <a:rPr lang="en-US" altLang="ko-KR" dirty="0"/>
              <a:t>(</a:t>
            </a:r>
            <a:r>
              <a:rPr lang="ko-KR" altLang="en-US" dirty="0"/>
              <a:t>연세대</a:t>
            </a:r>
            <a:r>
              <a:rPr lang="en-US" altLang="ko-KR" dirty="0"/>
              <a:t>), </a:t>
            </a:r>
            <a:r>
              <a:rPr lang="ko-KR" altLang="en-US" dirty="0"/>
              <a:t>김준성</a:t>
            </a:r>
            <a:r>
              <a:rPr lang="en-US" altLang="ko-KR" dirty="0"/>
              <a:t>(</a:t>
            </a:r>
            <a:r>
              <a:rPr lang="en-US" altLang="ko-KR" dirty="0" err="1"/>
              <a:t>POSTECH</a:t>
            </a:r>
            <a:r>
              <a:rPr lang="en-US" altLang="ko-KR" dirty="0"/>
              <a:t>), </a:t>
            </a:r>
            <a:r>
              <a:rPr lang="ko-KR" altLang="en-US" dirty="0"/>
              <a:t>김지훈</a:t>
            </a:r>
            <a:r>
              <a:rPr lang="en-US" altLang="ko-KR" dirty="0"/>
              <a:t>(</a:t>
            </a:r>
            <a:r>
              <a:rPr lang="en-US" altLang="ko-KR" dirty="0" err="1"/>
              <a:t>POSTECH</a:t>
            </a:r>
            <a:r>
              <a:rPr lang="en-US" altLang="ko-KR" dirty="0"/>
              <a:t>), </a:t>
            </a:r>
            <a:r>
              <a:rPr lang="ko-KR" altLang="en-US" dirty="0" err="1"/>
              <a:t>도용주</a:t>
            </a:r>
            <a:r>
              <a:rPr lang="en-US" altLang="ko-KR" dirty="0"/>
              <a:t>(GIST), </a:t>
            </a:r>
            <a:r>
              <a:rPr lang="ko-KR" altLang="en-US" dirty="0" err="1"/>
              <a:t>문은국</a:t>
            </a:r>
            <a:r>
              <a:rPr lang="en-US" altLang="ko-KR" dirty="0"/>
              <a:t>(</a:t>
            </a:r>
            <a:r>
              <a:rPr lang="en-US" altLang="ko-KR" dirty="0" err="1"/>
              <a:t>KAIST</a:t>
            </a:r>
            <a:r>
              <a:rPr lang="en-US" altLang="ko-KR" dirty="0"/>
              <a:t>), </a:t>
            </a:r>
            <a:r>
              <a:rPr lang="ko-KR" altLang="en-US" dirty="0" err="1"/>
              <a:t>문순재</a:t>
            </a:r>
            <a:r>
              <a:rPr lang="en-US" altLang="ko-KR" dirty="0"/>
              <a:t>(</a:t>
            </a:r>
            <a:r>
              <a:rPr lang="ko-KR" altLang="en-US" dirty="0"/>
              <a:t>한양대</a:t>
            </a:r>
            <a:r>
              <a:rPr lang="en-US" altLang="ko-KR" dirty="0"/>
              <a:t>), </a:t>
            </a:r>
            <a:r>
              <a:rPr lang="ko-KR" altLang="en-US" dirty="0" err="1"/>
              <a:t>박승룡</a:t>
            </a:r>
            <a:r>
              <a:rPr lang="en-US" altLang="ko-KR" dirty="0"/>
              <a:t>(</a:t>
            </a:r>
            <a:r>
              <a:rPr lang="ko-KR" altLang="en-US" dirty="0"/>
              <a:t>인천대</a:t>
            </a:r>
            <a:r>
              <a:rPr lang="en-US" altLang="ko-KR" dirty="0"/>
              <a:t>), </a:t>
            </a:r>
            <a:r>
              <a:rPr lang="ko-KR" altLang="en-US" dirty="0"/>
              <a:t>심지훈</a:t>
            </a:r>
            <a:r>
              <a:rPr lang="en-US" altLang="ko-KR" dirty="0"/>
              <a:t>(</a:t>
            </a:r>
            <a:r>
              <a:rPr lang="en-US" altLang="ko-KR" dirty="0" err="1"/>
              <a:t>POSTECH</a:t>
            </a:r>
            <a:r>
              <a:rPr lang="en-US" altLang="ko-KR" dirty="0"/>
              <a:t>), </a:t>
            </a:r>
            <a:r>
              <a:rPr lang="ko-KR" altLang="en-US" dirty="0" err="1"/>
              <a:t>이관우</a:t>
            </a:r>
            <a:r>
              <a:rPr lang="en-US" altLang="ko-KR" dirty="0"/>
              <a:t>(</a:t>
            </a:r>
            <a:r>
              <a:rPr lang="ko-KR" altLang="en-US" dirty="0"/>
              <a:t>고려대</a:t>
            </a:r>
            <a:r>
              <a:rPr lang="en-US" altLang="ko-KR" dirty="0"/>
              <a:t>), </a:t>
            </a:r>
            <a:r>
              <a:rPr lang="ko-KR" altLang="en-US" dirty="0" err="1"/>
              <a:t>이길호</a:t>
            </a:r>
            <a:r>
              <a:rPr lang="en-US" altLang="ko-KR" dirty="0"/>
              <a:t>(</a:t>
            </a:r>
            <a:r>
              <a:rPr lang="en-US" altLang="ko-KR" dirty="0" err="1"/>
              <a:t>POSTECH</a:t>
            </a:r>
            <a:r>
              <a:rPr lang="en-US" altLang="ko-KR" dirty="0"/>
              <a:t>), </a:t>
            </a:r>
            <a:r>
              <a:rPr lang="ko-KR" altLang="en-US" dirty="0" err="1"/>
              <a:t>최형준</a:t>
            </a:r>
            <a:r>
              <a:rPr lang="en-US" altLang="ko-KR" dirty="0"/>
              <a:t>(</a:t>
            </a:r>
            <a:r>
              <a:rPr lang="ko-KR" altLang="en-US" dirty="0"/>
              <a:t>연세대</a:t>
            </a:r>
            <a:r>
              <a:rPr lang="en-US" altLang="ko-KR" dirty="0"/>
              <a:t>), </a:t>
            </a:r>
            <a:r>
              <a:rPr lang="ko-KR" altLang="en-US" dirty="0"/>
              <a:t>황정식</a:t>
            </a:r>
            <a:r>
              <a:rPr lang="en-US" altLang="ko-KR" dirty="0"/>
              <a:t>(</a:t>
            </a:r>
            <a:r>
              <a:rPr lang="ko-KR" altLang="en-US" dirty="0"/>
              <a:t>성균관대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* local committee (5</a:t>
            </a:r>
            <a:r>
              <a:rPr lang="ko-KR" altLang="en-US" dirty="0"/>
              <a:t>명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김덕영</a:t>
            </a:r>
            <a:r>
              <a:rPr lang="en-US" altLang="ko-KR" dirty="0"/>
              <a:t>(</a:t>
            </a:r>
            <a:r>
              <a:rPr lang="en-US" altLang="ko-KR" dirty="0" err="1"/>
              <a:t>HPSTAR</a:t>
            </a:r>
            <a:r>
              <a:rPr lang="en-US" altLang="ko-KR" dirty="0"/>
              <a:t>), </a:t>
            </a:r>
            <a:r>
              <a:rPr lang="ko-KR" altLang="en-US" dirty="0" err="1"/>
              <a:t>김봉재</a:t>
            </a:r>
            <a:r>
              <a:rPr lang="en-US" altLang="ko-KR" dirty="0"/>
              <a:t>(</a:t>
            </a:r>
            <a:r>
              <a:rPr lang="ko-KR" altLang="en-US" dirty="0"/>
              <a:t>군산대</a:t>
            </a:r>
            <a:r>
              <a:rPr lang="en-US" altLang="ko-KR" dirty="0"/>
              <a:t>), </a:t>
            </a:r>
            <a:r>
              <a:rPr lang="ko-KR" altLang="en-US" dirty="0"/>
              <a:t>김수란</a:t>
            </a:r>
            <a:r>
              <a:rPr lang="en-US" altLang="ko-KR" dirty="0"/>
              <a:t>(</a:t>
            </a:r>
            <a:r>
              <a:rPr lang="ko-KR" altLang="en-US" dirty="0"/>
              <a:t>경북대</a:t>
            </a:r>
            <a:r>
              <a:rPr lang="en-US" altLang="ko-KR" dirty="0"/>
              <a:t>), </a:t>
            </a:r>
            <a:r>
              <a:rPr lang="ko-KR" altLang="en-US" dirty="0"/>
              <a:t>김용관</a:t>
            </a:r>
            <a:r>
              <a:rPr lang="en-US" altLang="ko-KR" dirty="0"/>
              <a:t>(</a:t>
            </a:r>
            <a:r>
              <a:rPr lang="en-US" altLang="ko-KR" dirty="0" err="1"/>
              <a:t>KAIST</a:t>
            </a:r>
            <a:r>
              <a:rPr lang="en-US" altLang="ko-KR" dirty="0"/>
              <a:t>), </a:t>
            </a:r>
            <a:r>
              <a:rPr lang="ko-KR" altLang="en-US" dirty="0" err="1"/>
              <a:t>옥종목</a:t>
            </a:r>
            <a:r>
              <a:rPr lang="en-US" altLang="ko-KR" dirty="0"/>
              <a:t>(</a:t>
            </a:r>
            <a:r>
              <a:rPr lang="ko-KR" altLang="en-US" dirty="0"/>
              <a:t>부산대</a:t>
            </a:r>
            <a:r>
              <a:rPr lang="en-US" altLang="ko-KR" dirty="0"/>
              <a:t>)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7EA756B-5A1C-4723-AE05-D0A4670B2E8A}"/>
              </a:ext>
            </a:extLst>
          </p:cNvPr>
          <p:cNvSpPr txBox="1">
            <a:spLocks/>
          </p:cNvSpPr>
          <p:nvPr/>
        </p:nvSpPr>
        <p:spPr>
          <a:xfrm>
            <a:off x="457200" y="4462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/>
              <a:t>Organization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8535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Tentative Schedule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628800"/>
            <a:ext cx="6984776" cy="4464496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/>
              <a:t> 2022</a:t>
            </a:r>
            <a:r>
              <a:rPr lang="ko-KR" altLang="en-US" sz="2000" dirty="0"/>
              <a:t>년 </a:t>
            </a:r>
            <a:r>
              <a:rPr lang="en-US" altLang="ko-KR" sz="2000" dirty="0"/>
              <a:t>2</a:t>
            </a:r>
            <a:r>
              <a:rPr lang="ko-KR" altLang="en-US" sz="2000" dirty="0"/>
              <a:t>월말</a:t>
            </a:r>
            <a:r>
              <a:rPr lang="en-US" altLang="ko-KR" sz="2000" dirty="0"/>
              <a:t>: </a:t>
            </a:r>
            <a:r>
              <a:rPr lang="ko-KR" altLang="en-US" sz="2000" dirty="0"/>
              <a:t>조직위원 구성</a:t>
            </a:r>
          </a:p>
          <a:p>
            <a:pPr>
              <a:lnSpc>
                <a:spcPct val="200000"/>
              </a:lnSpc>
            </a:pPr>
            <a:r>
              <a:rPr lang="en-US" altLang="ko-KR" sz="2000" dirty="0"/>
              <a:t> 2022</a:t>
            </a:r>
            <a:r>
              <a:rPr lang="ko-KR" altLang="en-US" sz="2000" dirty="0"/>
              <a:t>년 </a:t>
            </a:r>
            <a:r>
              <a:rPr lang="en-US" altLang="ko-KR" sz="2000" dirty="0"/>
              <a:t>3</a:t>
            </a:r>
            <a:r>
              <a:rPr lang="ko-KR" altLang="en-US" sz="2000" dirty="0"/>
              <a:t>월말</a:t>
            </a:r>
            <a:r>
              <a:rPr lang="en-US" altLang="ko-KR" sz="2000" dirty="0"/>
              <a:t>: </a:t>
            </a:r>
            <a:r>
              <a:rPr lang="ko-KR" altLang="en-US" sz="2000" dirty="0"/>
              <a:t>초청연사 추천</a:t>
            </a:r>
            <a:r>
              <a:rPr lang="en-US" altLang="ko-KR" sz="2000" dirty="0"/>
              <a:t>, </a:t>
            </a:r>
            <a:r>
              <a:rPr lang="ko-KR" altLang="en-US" sz="2000" dirty="0"/>
              <a:t>초청연사 초청서한 발송</a:t>
            </a:r>
          </a:p>
          <a:p>
            <a:pPr>
              <a:lnSpc>
                <a:spcPct val="200000"/>
              </a:lnSpc>
            </a:pPr>
            <a:r>
              <a:rPr lang="en-US" altLang="ko-KR" sz="2000" dirty="0"/>
              <a:t> 2022</a:t>
            </a:r>
            <a:r>
              <a:rPr lang="ko-KR" altLang="en-US" sz="2000" dirty="0"/>
              <a:t>년 </a:t>
            </a:r>
            <a:r>
              <a:rPr lang="en-US" altLang="ko-KR" sz="2000" dirty="0"/>
              <a:t>4</a:t>
            </a:r>
            <a:r>
              <a:rPr lang="ko-KR" altLang="en-US" sz="2000" dirty="0"/>
              <a:t>월말</a:t>
            </a:r>
            <a:r>
              <a:rPr lang="en-US" altLang="ko-KR" sz="2000" dirty="0"/>
              <a:t>: Scientific Program </a:t>
            </a:r>
            <a:r>
              <a:rPr lang="ko-KR" altLang="en-US" sz="2000" dirty="0"/>
              <a:t>확정</a:t>
            </a:r>
          </a:p>
          <a:p>
            <a:pPr>
              <a:lnSpc>
                <a:spcPct val="200000"/>
              </a:lnSpc>
            </a:pPr>
            <a:r>
              <a:rPr lang="en-US" altLang="ko-KR" sz="2000" dirty="0"/>
              <a:t> 2022</a:t>
            </a:r>
            <a:r>
              <a:rPr lang="ko-KR" altLang="en-US" sz="2000" dirty="0"/>
              <a:t>년 </a:t>
            </a:r>
            <a:r>
              <a:rPr lang="en-US" altLang="ko-KR" sz="2000" dirty="0"/>
              <a:t>4</a:t>
            </a:r>
            <a:r>
              <a:rPr lang="ko-KR" altLang="en-US" sz="2000" dirty="0"/>
              <a:t>월말</a:t>
            </a:r>
            <a:r>
              <a:rPr lang="en-US" altLang="ko-KR" sz="2000" dirty="0"/>
              <a:t>: Abstract Open</a:t>
            </a:r>
          </a:p>
          <a:p>
            <a:pPr>
              <a:lnSpc>
                <a:spcPct val="200000"/>
              </a:lnSpc>
            </a:pPr>
            <a:r>
              <a:rPr lang="en-US" altLang="ko-KR" sz="2000" dirty="0"/>
              <a:t> 2022</a:t>
            </a:r>
            <a:r>
              <a:rPr lang="ko-KR" altLang="en-US" sz="2000" dirty="0"/>
              <a:t>년 </a:t>
            </a:r>
            <a:r>
              <a:rPr lang="en-US" altLang="ko-KR" sz="2000" dirty="0"/>
              <a:t>7</a:t>
            </a:r>
            <a:r>
              <a:rPr lang="ko-KR" altLang="en-US" sz="2000" dirty="0"/>
              <a:t>월</a:t>
            </a:r>
            <a:r>
              <a:rPr lang="en-US" altLang="ko-KR" sz="2000" dirty="0"/>
              <a:t>: </a:t>
            </a:r>
            <a:r>
              <a:rPr lang="ko-KR" altLang="en-US" sz="2000" dirty="0"/>
              <a:t>학회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1907394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US" altLang="ko-KR" dirty="0"/>
              <a:t>Tentative Programs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369349"/>
              </p:ext>
            </p:extLst>
          </p:nvPr>
        </p:nvGraphicFramePr>
        <p:xfrm>
          <a:off x="107504" y="1196752"/>
          <a:ext cx="8892480" cy="4864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0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2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2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2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82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2087"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Morning  I</a:t>
                      </a:r>
                    </a:p>
                    <a:p>
                      <a:pPr algn="ctr" latinLnBrk="1"/>
                      <a:r>
                        <a:rPr lang="en-US" altLang="ko-KR" sz="1600" dirty="0"/>
                        <a:t>(9:00-10:00)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Morning II</a:t>
                      </a:r>
                    </a:p>
                    <a:p>
                      <a:pPr algn="ctr" latinLnBrk="1"/>
                      <a:r>
                        <a:rPr lang="en-US" altLang="ko-KR" sz="1600" dirty="0"/>
                        <a:t>(10:30-12:00)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Afternoon I</a:t>
                      </a:r>
                    </a:p>
                    <a:p>
                      <a:pPr algn="ctr" latinLnBrk="1"/>
                      <a:r>
                        <a:rPr lang="en-US" altLang="ko-KR" sz="1600" dirty="0"/>
                        <a:t>(14:00-15:30)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Afternoon II</a:t>
                      </a:r>
                    </a:p>
                    <a:p>
                      <a:pPr algn="ctr" latinLnBrk="1"/>
                      <a:r>
                        <a:rPr lang="en-US" altLang="ko-KR" sz="1600" dirty="0"/>
                        <a:t>(16:00-17:30)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Evening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82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Mon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Registration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Registration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Session1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Session2 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82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Tues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Plenary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Session3 (3)</a:t>
                      </a:r>
                    </a:p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Session4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Poster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Dinner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10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Wed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Plenary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Session5 (3)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Closing</a:t>
                      </a:r>
                    </a:p>
                    <a:p>
                      <a:pPr algn="ctr" latinLnBrk="1"/>
                      <a:r>
                        <a:rPr lang="en-US" altLang="ko-KR" sz="1600" dirty="0"/>
                        <a:t>(12:00-13:00)</a:t>
                      </a:r>
                      <a:endParaRPr lang="ko-KR" alt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5588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2956</TotalTime>
  <Words>317</Words>
  <Application>Microsoft Office PowerPoint</Application>
  <PresentationFormat>화면 슬라이드 쇼(4:3)</PresentationFormat>
  <Paragraphs>56</Paragraphs>
  <Slides>5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International Symposium on Recent Progress in Superconductivity</vt:lpstr>
      <vt:lpstr>International Symposium on Recent Progress in Superconductivity</vt:lpstr>
      <vt:lpstr>PowerPoint 프레젠테이션</vt:lpstr>
      <vt:lpstr>Tentative Schedule</vt:lpstr>
      <vt:lpstr>Tentative Programs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Workshop on Novel Quantum Phases</dc:title>
  <dc:creator>tuson park</dc:creator>
  <cp:lastModifiedBy>조연정</cp:lastModifiedBy>
  <cp:revision>163</cp:revision>
  <dcterms:created xsi:type="dcterms:W3CDTF">2011-04-20T23:21:30Z</dcterms:created>
  <dcterms:modified xsi:type="dcterms:W3CDTF">2022-02-28T00:05:34Z</dcterms:modified>
</cp:coreProperties>
</file>